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602" r:id="rId2"/>
    <p:sldId id="627" r:id="rId3"/>
    <p:sldId id="628" r:id="rId4"/>
    <p:sldId id="609" r:id="rId5"/>
    <p:sldId id="611" r:id="rId6"/>
    <p:sldId id="612" r:id="rId7"/>
    <p:sldId id="624" r:id="rId8"/>
    <p:sldId id="625" r:id="rId9"/>
    <p:sldId id="629" r:id="rId10"/>
    <p:sldId id="630" r:id="rId11"/>
    <p:sldId id="632" r:id="rId12"/>
    <p:sldId id="631" r:id="rId13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83186" autoAdjust="0"/>
  </p:normalViewPr>
  <p:slideViewPr>
    <p:cSldViewPr snapToGrid="0" snapToObjects="1">
      <p:cViewPr>
        <p:scale>
          <a:sx n="100" d="100"/>
          <a:sy n="100" d="100"/>
        </p:scale>
        <p:origin x="-130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A3F74-B097-BC4A-84D7-6B1AED541328}" type="datetimeFigureOut">
              <a:rPr lang="da-DK" smtClean="0"/>
              <a:t>16-05-2019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75AA8-E0DE-4346-933A-1B5A66DDDF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463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0CBA1-3246-3342-919D-A11F52CA28AB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721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https</a:t>
            </a:r>
            <a:r>
              <a:rPr lang="da-DK" dirty="0" smtClean="0"/>
              <a:t>://</a:t>
            </a:r>
            <a:r>
              <a:rPr lang="da-DK" dirty="0" err="1" smtClean="0"/>
              <a:t>www.linkedin.com</a:t>
            </a:r>
            <a:r>
              <a:rPr lang="da-DK" dirty="0" smtClean="0"/>
              <a:t>/</a:t>
            </a:r>
            <a:r>
              <a:rPr lang="da-DK" dirty="0" err="1" smtClean="0"/>
              <a:t>feed</a:t>
            </a:r>
            <a:r>
              <a:rPr lang="da-DK" dirty="0" smtClean="0"/>
              <a:t>/</a:t>
            </a:r>
            <a:r>
              <a:rPr lang="da-DK" dirty="0" err="1" smtClean="0"/>
              <a:t>update</a:t>
            </a:r>
            <a:r>
              <a:rPr lang="da-DK" dirty="0" smtClean="0"/>
              <a:t>/urn:li:ugcPost:6453908787362439168/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33DE9-368B-C04E-9234-DD7420EF8FAF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1756-B3F1-6B4C-92C0-A01E090BC643}" type="datetimeFigureOut">
              <a:rPr lang="da-DK" smtClean="0"/>
              <a:t>16-05-2019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789-94E5-2B44-AFB2-864DA2CFE7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607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1756-B3F1-6B4C-92C0-A01E090BC643}" type="datetimeFigureOut">
              <a:rPr lang="da-DK" smtClean="0"/>
              <a:t>16-05-2019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789-94E5-2B44-AFB2-864DA2CFE7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450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1756-B3F1-6B4C-92C0-A01E090BC643}" type="datetimeFigureOut">
              <a:rPr lang="da-DK" smtClean="0"/>
              <a:t>16-05-2019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789-94E5-2B44-AFB2-864DA2CFE7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41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10347" y="669692"/>
            <a:ext cx="8086620" cy="1143427"/>
          </a:xfrm>
          <a:prstGeom prst="rect">
            <a:avLst/>
          </a:prstGeom>
        </p:spPr>
        <p:txBody>
          <a:bodyPr/>
          <a:lstStyle>
            <a:lvl1pPr>
              <a:buNone/>
              <a:defRPr sz="3300" b="1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da-DK" dirty="0" smtClean="0"/>
              <a:t>Skriv titel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510347" y="2116874"/>
            <a:ext cx="8086620" cy="46154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6079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10348" y="669694"/>
            <a:ext cx="8086620" cy="1143427"/>
          </a:xfrm>
          <a:prstGeom prst="rect">
            <a:avLst/>
          </a:prstGeom>
        </p:spPr>
        <p:txBody>
          <a:bodyPr lIns="78114" tIns="39055" rIns="78114" bIns="39055"/>
          <a:lstStyle>
            <a:lvl1pPr marL="0" indent="0">
              <a:buNone/>
              <a:defRPr sz="3100" b="0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da-DK" noProof="0" dirty="0" smtClean="0"/>
              <a:t>Skriv titel</a:t>
            </a:r>
            <a:endParaRPr lang="da-DK" noProof="0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1"/>
          </p:nvPr>
        </p:nvSpPr>
        <p:spPr>
          <a:xfrm>
            <a:off x="510348" y="2035056"/>
            <a:ext cx="8086620" cy="4620127"/>
          </a:xfrm>
          <a:prstGeom prst="rect">
            <a:avLst/>
          </a:prstGeom>
        </p:spPr>
        <p:txBody>
          <a:bodyPr lIns="78114" tIns="39055" rIns="78114" bIns="39055"/>
          <a:lstStyle>
            <a:lvl1pPr>
              <a:defRPr sz="1700">
                <a:solidFill>
                  <a:srgbClr val="00163B"/>
                </a:solidFill>
              </a:defRPr>
            </a:lvl1pPr>
            <a:lvl2pPr>
              <a:defRPr sz="1700">
                <a:solidFill>
                  <a:srgbClr val="00163B"/>
                </a:solidFill>
              </a:defRPr>
            </a:lvl2pPr>
            <a:lvl3pPr>
              <a:defRPr sz="1700">
                <a:solidFill>
                  <a:srgbClr val="00163B"/>
                </a:solidFill>
              </a:defRPr>
            </a:lvl3pPr>
            <a:lvl4pPr>
              <a:defRPr sz="1700">
                <a:solidFill>
                  <a:srgbClr val="00163B"/>
                </a:solidFill>
              </a:defRPr>
            </a:lvl4pPr>
            <a:lvl5pPr>
              <a:defRPr sz="1700">
                <a:solidFill>
                  <a:srgbClr val="00163B"/>
                </a:solidFill>
              </a:defRPr>
            </a:lvl5pPr>
          </a:lstStyle>
          <a:p>
            <a:pPr lvl="0"/>
            <a:r>
              <a:rPr lang="da-DK" noProof="0" dirty="0" smtClean="0"/>
              <a:t>Klik for at redigere i master</a:t>
            </a:r>
          </a:p>
          <a:p>
            <a:pPr lvl="1"/>
            <a:r>
              <a:rPr lang="da-DK" noProof="0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noProof="0" dirty="0" smtClean="0"/>
              <a:t>Fjerde niveau</a:t>
            </a:r>
          </a:p>
          <a:p>
            <a:pPr lvl="4"/>
            <a:r>
              <a:rPr lang="da-DK" noProof="0" dirty="0" smtClean="0"/>
              <a:t>Femte niveau</a:t>
            </a:r>
            <a:endParaRPr lang="da-DK" noProof="0" dirty="0"/>
          </a:p>
        </p:txBody>
      </p:sp>
      <p:pic>
        <p:nvPicPr>
          <p:cNvPr id="4" name="Picture 6" descr="CPHbusiness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119" y="0"/>
            <a:ext cx="1723881" cy="8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2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1756-B3F1-6B4C-92C0-A01E090BC643}" type="datetimeFigureOut">
              <a:rPr lang="da-DK" smtClean="0"/>
              <a:t>16-05-2019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789-94E5-2B44-AFB2-864DA2CFE7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8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1756-B3F1-6B4C-92C0-A01E090BC643}" type="datetimeFigureOut">
              <a:rPr lang="da-DK" smtClean="0"/>
              <a:t>16-05-2019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789-94E5-2B44-AFB2-864DA2CFE7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869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1756-B3F1-6B4C-92C0-A01E090BC643}" type="datetimeFigureOut">
              <a:rPr lang="da-DK" smtClean="0"/>
              <a:t>16-05-2019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789-94E5-2B44-AFB2-864DA2CFE7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778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1756-B3F1-6B4C-92C0-A01E090BC643}" type="datetimeFigureOut">
              <a:rPr lang="da-DK" smtClean="0"/>
              <a:t>16-05-2019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789-94E5-2B44-AFB2-864DA2CFE7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753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1756-B3F1-6B4C-92C0-A01E090BC643}" type="datetimeFigureOut">
              <a:rPr lang="da-DK" smtClean="0"/>
              <a:t>16-05-2019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789-94E5-2B44-AFB2-864DA2CFE7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780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1756-B3F1-6B4C-92C0-A01E090BC643}" type="datetimeFigureOut">
              <a:rPr lang="da-DK" smtClean="0"/>
              <a:t>16-05-2019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789-94E5-2B44-AFB2-864DA2CFE7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243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1756-B3F1-6B4C-92C0-A01E090BC643}" type="datetimeFigureOut">
              <a:rPr lang="da-DK" smtClean="0"/>
              <a:t>16-05-2019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789-94E5-2B44-AFB2-864DA2CFE7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077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1756-B3F1-6B4C-92C0-A01E090BC643}" type="datetimeFigureOut">
              <a:rPr lang="da-DK" smtClean="0"/>
              <a:t>16-05-2019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789-94E5-2B44-AFB2-864DA2CFE7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47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01756-B3F1-6B4C-92C0-A01E090BC643}" type="datetimeFigureOut">
              <a:rPr lang="da-DK" smtClean="0"/>
              <a:t>16-05-2019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5789-94E5-2B44-AFB2-864DA2CFE7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06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Digital-Marketing-Trifec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" y="360199"/>
            <a:ext cx="8586380" cy="649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 smtClean="0"/>
              <a:t>Influencer</a:t>
            </a:r>
            <a:r>
              <a:rPr lang="da-DK" dirty="0" smtClean="0"/>
              <a:t> marketing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da-DK" sz="2800" dirty="0" err="1" smtClean="0"/>
              <a:t>Influencer</a:t>
            </a:r>
            <a:r>
              <a:rPr lang="da-DK" sz="2800" dirty="0" smtClean="0"/>
              <a:t> = en mediekanal</a:t>
            </a:r>
          </a:p>
          <a:p>
            <a:pPr marL="0" indent="0">
              <a:buNone/>
            </a:pPr>
            <a:endParaRPr lang="da-DK" sz="2800" dirty="0"/>
          </a:p>
          <a:p>
            <a:r>
              <a:rPr lang="da-DK" sz="2800" dirty="0"/>
              <a:t>Valg af </a:t>
            </a:r>
            <a:r>
              <a:rPr lang="da-DK" sz="2800" dirty="0" err="1" smtClean="0"/>
              <a:t>influencer</a:t>
            </a:r>
            <a:r>
              <a:rPr lang="da-DK" sz="2800" dirty="0" smtClean="0"/>
              <a:t>:</a:t>
            </a:r>
          </a:p>
          <a:p>
            <a:pPr lvl="1"/>
            <a:r>
              <a:rPr lang="da-DK" sz="2800" dirty="0" smtClean="0"/>
              <a:t>Value </a:t>
            </a:r>
            <a:r>
              <a:rPr lang="da-DK" sz="2800" dirty="0"/>
              <a:t>proposition</a:t>
            </a:r>
          </a:p>
          <a:p>
            <a:pPr lvl="1"/>
            <a:r>
              <a:rPr lang="da-DK" sz="2800" dirty="0"/>
              <a:t>Brand essens</a:t>
            </a:r>
          </a:p>
          <a:p>
            <a:pPr lvl="1"/>
            <a:r>
              <a:rPr lang="da-DK" sz="2800" dirty="0"/>
              <a:t>Brand personlighed</a:t>
            </a:r>
          </a:p>
          <a:p>
            <a:pPr lvl="1"/>
            <a:r>
              <a:rPr lang="da-DK" sz="2800" dirty="0"/>
              <a:t>Målgruppen (</a:t>
            </a:r>
            <a:r>
              <a:rPr lang="da-DK" sz="2800" dirty="0" err="1"/>
              <a:t>aspirational</a:t>
            </a:r>
            <a:r>
              <a:rPr lang="da-DK" sz="2800" dirty="0"/>
              <a:t> </a:t>
            </a:r>
            <a:r>
              <a:rPr lang="da-DK" sz="2800" dirty="0" err="1"/>
              <a:t>level</a:t>
            </a:r>
            <a:r>
              <a:rPr lang="da-DK" sz="2800" dirty="0" smtClean="0"/>
              <a:t>)</a:t>
            </a:r>
          </a:p>
          <a:p>
            <a:pPr lvl="1"/>
            <a:r>
              <a:rPr lang="da-DK" sz="2800" dirty="0" smtClean="0"/>
              <a:t>RELEVANS</a:t>
            </a:r>
            <a:endParaRPr lang="da-DK" sz="2800" dirty="0"/>
          </a:p>
          <a:p>
            <a:endParaRPr lang="da-DK" sz="2800" dirty="0" smtClean="0"/>
          </a:p>
        </p:txBody>
      </p:sp>
    </p:spTree>
    <p:extLst>
      <p:ext uri="{BB962C8B-B14F-4D97-AF65-F5344CB8AC3E}">
        <p14:creationId xmlns:p14="http://schemas.microsoft.com/office/powerpoint/2010/main" val="42530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 smtClean="0"/>
              <a:t>Influencer</a:t>
            </a:r>
            <a:r>
              <a:rPr lang="da-DK" dirty="0" smtClean="0"/>
              <a:t> marketing </a:t>
            </a:r>
            <a:endParaRPr lang="da-DK" dirty="0"/>
          </a:p>
        </p:txBody>
      </p:sp>
      <p:pic>
        <p:nvPicPr>
          <p:cNvPr id="4" name="Billede 3" descr="SWEETSPOT_E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343" y="1532514"/>
            <a:ext cx="10343667" cy="48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9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 smtClean="0"/>
              <a:t>Influencer</a:t>
            </a:r>
            <a:r>
              <a:rPr lang="da-DK" dirty="0" smtClean="0"/>
              <a:t> marketing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sz="2800" dirty="0" smtClean="0"/>
              <a:t>Åben profil</a:t>
            </a:r>
          </a:p>
          <a:p>
            <a:r>
              <a:rPr lang="da-DK" sz="2800" dirty="0" smtClean="0"/>
              <a:t>Aktivitet</a:t>
            </a:r>
          </a:p>
          <a:p>
            <a:r>
              <a:rPr lang="da-DK" sz="2800" dirty="0" smtClean="0"/>
              <a:t>Engagement rate:</a:t>
            </a:r>
          </a:p>
          <a:p>
            <a:pPr lvl="1"/>
            <a:r>
              <a:rPr lang="da-DK" sz="2200" dirty="0" smtClean="0"/>
              <a:t>Kommentarer + </a:t>
            </a:r>
            <a:r>
              <a:rPr lang="da-DK" sz="2200" dirty="0" err="1" smtClean="0"/>
              <a:t>likes</a:t>
            </a:r>
            <a:r>
              <a:rPr lang="da-DK" sz="2200" dirty="0" smtClean="0"/>
              <a:t>  / antal følgere x 100 </a:t>
            </a:r>
          </a:p>
          <a:p>
            <a:pPr lvl="1"/>
            <a:r>
              <a:rPr lang="da-DK" sz="2200" dirty="0" smtClean="0"/>
              <a:t>Gennemsnittet på de tre sidste posts</a:t>
            </a:r>
          </a:p>
          <a:p>
            <a:pPr lvl="1"/>
            <a:endParaRPr lang="da-DK" sz="2200" dirty="0"/>
          </a:p>
          <a:p>
            <a:r>
              <a:rPr lang="da-DK" sz="2800" dirty="0"/>
              <a:t>Lovgivning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30538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488453" y="319406"/>
            <a:ext cx="8086620" cy="1143427"/>
          </a:xfrm>
        </p:spPr>
        <p:txBody>
          <a:bodyPr/>
          <a:lstStyle/>
          <a:p>
            <a:r>
              <a:rPr lang="da-DK" b="1" dirty="0" smtClean="0"/>
              <a:t>Customer </a:t>
            </a:r>
            <a:r>
              <a:rPr lang="da-DK" b="1" dirty="0" err="1" smtClean="0"/>
              <a:t>journey</a:t>
            </a:r>
            <a:endParaRPr lang="da-DK" b="1" dirty="0"/>
          </a:p>
        </p:txBody>
      </p:sp>
      <p:pic>
        <p:nvPicPr>
          <p:cNvPr id="4" name="Billede 3" descr="ec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 b="10958"/>
          <a:stretch/>
        </p:blipFill>
        <p:spPr>
          <a:xfrm>
            <a:off x="0" y="1729552"/>
            <a:ext cx="8968672" cy="3918858"/>
          </a:xfrm>
          <a:prstGeom prst="rect">
            <a:avLst/>
          </a:prstGeom>
        </p:spPr>
      </p:pic>
      <p:pic>
        <p:nvPicPr>
          <p:cNvPr id="5" name="Billede 4" descr="Skærmbillede 2018-04-29 kl. 17.15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37" y="5484764"/>
            <a:ext cx="1291995" cy="1373236"/>
          </a:xfrm>
          <a:prstGeom prst="rect">
            <a:avLst/>
          </a:prstGeom>
        </p:spPr>
      </p:pic>
      <p:pic>
        <p:nvPicPr>
          <p:cNvPr id="6" name="Billede 5" descr="IMG_433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8" b="5846"/>
          <a:stretch/>
        </p:blipFill>
        <p:spPr>
          <a:xfrm>
            <a:off x="7600185" y="5210548"/>
            <a:ext cx="1368487" cy="1647452"/>
          </a:xfrm>
          <a:prstGeom prst="rect">
            <a:avLst/>
          </a:prstGeom>
        </p:spPr>
      </p:pic>
      <p:sp>
        <p:nvSpPr>
          <p:cNvPr id="7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772223" y="1216168"/>
            <a:ext cx="8086620" cy="1143427"/>
          </a:xfrm>
        </p:spPr>
        <p:txBody>
          <a:bodyPr/>
          <a:lstStyle/>
          <a:p>
            <a:r>
              <a:rPr lang="da-DK" b="1" dirty="0" smtClean="0"/>
              <a:t>	    </a:t>
            </a:r>
            <a:r>
              <a:rPr lang="da-DK" sz="2800" b="1" dirty="0" err="1" smtClean="0">
                <a:solidFill>
                  <a:srgbClr val="1F497D"/>
                </a:solidFill>
              </a:rPr>
              <a:t>Acqusition</a:t>
            </a:r>
            <a:r>
              <a:rPr lang="da-DK" b="1" dirty="0" smtClean="0">
                <a:solidFill>
                  <a:srgbClr val="1F497D"/>
                </a:solidFill>
              </a:rPr>
              <a:t> </a:t>
            </a:r>
            <a:r>
              <a:rPr lang="da-DK" b="1" dirty="0" smtClean="0"/>
              <a:t>						</a:t>
            </a:r>
            <a:r>
              <a:rPr lang="da-DK" b="1" dirty="0"/>
              <a:t> </a:t>
            </a:r>
            <a:r>
              <a:rPr lang="da-DK" sz="2800" b="1" dirty="0" smtClean="0">
                <a:solidFill>
                  <a:srgbClr val="1F497D"/>
                </a:solidFill>
              </a:rPr>
              <a:t>Retention</a:t>
            </a:r>
            <a:endParaRPr lang="da-DK" sz="2800" b="1" dirty="0">
              <a:solidFill>
                <a:srgbClr val="1F497D"/>
              </a:solidFill>
            </a:endParaRPr>
          </a:p>
        </p:txBody>
      </p:sp>
      <p:pic>
        <p:nvPicPr>
          <p:cNvPr id="8" name="Billede 7" descr="IMG_61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02" y="639624"/>
            <a:ext cx="926456" cy="16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4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ostac-mini-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71" y="471096"/>
            <a:ext cx="60388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4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510347" y="428869"/>
            <a:ext cx="8086620" cy="1143427"/>
          </a:xfrm>
        </p:spPr>
        <p:txBody>
          <a:bodyPr/>
          <a:lstStyle/>
          <a:p>
            <a:r>
              <a:rPr lang="da-DK" dirty="0" smtClean="0"/>
              <a:t>Content </a:t>
            </a:r>
            <a:r>
              <a:rPr lang="da-DK" dirty="0" err="1" smtClean="0"/>
              <a:t>strategy</a:t>
            </a:r>
            <a:endParaRPr lang="da-DK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7" y="1067081"/>
            <a:ext cx="5826330" cy="577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510347" y="628851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 smtClean="0">
                <a:latin typeface="Arial" charset="0"/>
              </a:rPr>
              <a:t>Content Marketing Matrix </a:t>
            </a:r>
            <a:br>
              <a:rPr lang="en-US" sz="1200" i="1" dirty="0" smtClean="0">
                <a:latin typeface="Arial" charset="0"/>
              </a:rPr>
            </a:br>
            <a:r>
              <a:rPr lang="en-US" sz="1200" i="1" dirty="0" smtClean="0">
                <a:latin typeface="Arial" charset="0"/>
              </a:rPr>
              <a:t>Source</a:t>
            </a:r>
            <a:r>
              <a:rPr lang="en-US" sz="1200" dirty="0">
                <a:latin typeface="Arial" charset="0"/>
              </a:rPr>
              <a:t>: Smart Insights 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2012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692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Content </a:t>
            </a:r>
            <a:r>
              <a:rPr lang="da-DK" dirty="0" err="1" smtClean="0"/>
              <a:t>strategy</a:t>
            </a:r>
            <a:endParaRPr lang="da-DK" dirty="0"/>
          </a:p>
        </p:txBody>
      </p:sp>
      <p:pic>
        <p:nvPicPr>
          <p:cNvPr id="5" name="Billede 4" descr="Screen-Shot-2014-06-15-at-12.52.58-AM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794"/>
            <a:ext cx="9144000" cy="51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510347" y="195742"/>
            <a:ext cx="8086620" cy="1143427"/>
          </a:xfrm>
        </p:spPr>
        <p:txBody>
          <a:bodyPr/>
          <a:lstStyle/>
          <a:p>
            <a:r>
              <a:rPr lang="da-DK" dirty="0" smtClean="0"/>
              <a:t>Social media </a:t>
            </a:r>
            <a:r>
              <a:rPr lang="da-DK" dirty="0" err="1" smtClean="0"/>
              <a:t>calendar</a:t>
            </a:r>
            <a:endParaRPr lang="da-DK" dirty="0"/>
          </a:p>
        </p:txBody>
      </p:sp>
      <p:pic>
        <p:nvPicPr>
          <p:cNvPr id="3" name="Billede 2" descr="Skærmbillede 2018-05-22 kl. 15.55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9" y="990600"/>
            <a:ext cx="7645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Social media </a:t>
            </a:r>
            <a:r>
              <a:rPr lang="da-DK" dirty="0" err="1" smtClean="0"/>
              <a:t>calendar</a:t>
            </a:r>
            <a:endParaRPr lang="da-DK" dirty="0"/>
          </a:p>
        </p:txBody>
      </p:sp>
      <p:pic>
        <p:nvPicPr>
          <p:cNvPr id="4" name="Billede 3" descr="Skærmbillede 2018-03-21 kl. 20.46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9" y="1813119"/>
            <a:ext cx="81661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Social media </a:t>
            </a:r>
            <a:r>
              <a:rPr lang="da-DK" dirty="0" err="1" smtClean="0"/>
              <a:t>calendar</a:t>
            </a:r>
            <a:endParaRPr lang="da-DK" dirty="0"/>
          </a:p>
        </p:txBody>
      </p:sp>
      <p:pic>
        <p:nvPicPr>
          <p:cNvPr id="4" name="Billede 3" descr="lp_content_categor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7" y="1509020"/>
            <a:ext cx="8023468" cy="53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2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 lIns="91437" tIns="45718" rIns="91437" bIns="45718"/>
          <a:lstStyle/>
          <a:p>
            <a:r>
              <a:rPr lang="da-DK" dirty="0" err="1" smtClean="0"/>
              <a:t>Influencer</a:t>
            </a:r>
            <a:r>
              <a:rPr lang="da-DK" dirty="0" smtClean="0"/>
              <a:t> marketing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/>
        <p:txBody>
          <a:bodyPr lIns="91437" tIns="45718" rIns="91437" bIns="45718"/>
          <a:lstStyle/>
          <a:p>
            <a:r>
              <a:rPr lang="da-DK" sz="2900" dirty="0" err="1" smtClean="0"/>
              <a:t>Mikro</a:t>
            </a:r>
            <a:r>
              <a:rPr lang="da-DK" sz="2900" dirty="0" smtClean="0"/>
              <a:t> </a:t>
            </a:r>
            <a:r>
              <a:rPr lang="da-DK" sz="2900" dirty="0" err="1" smtClean="0"/>
              <a:t>influencers</a:t>
            </a:r>
            <a:r>
              <a:rPr lang="da-DK" sz="2900" dirty="0" smtClean="0"/>
              <a:t> 500-5.000 følgere (på </a:t>
            </a:r>
            <a:r>
              <a:rPr lang="da-DK" sz="2900" dirty="0" err="1" smtClean="0"/>
              <a:t>instagram</a:t>
            </a:r>
            <a:r>
              <a:rPr lang="da-DK" sz="2900" dirty="0" smtClean="0"/>
              <a:t>)</a:t>
            </a:r>
          </a:p>
          <a:p>
            <a:r>
              <a:rPr lang="da-DK" sz="2900" dirty="0" smtClean="0"/>
              <a:t>Makro </a:t>
            </a:r>
            <a:r>
              <a:rPr lang="da-DK" sz="2900" dirty="0" err="1" smtClean="0"/>
              <a:t>influencers</a:t>
            </a:r>
            <a:r>
              <a:rPr lang="da-DK" sz="2900" dirty="0" smtClean="0"/>
              <a:t> 5.000 </a:t>
            </a:r>
            <a:r>
              <a:rPr lang="mr-IN" sz="2900" dirty="0" smtClean="0"/>
              <a:t>–</a:t>
            </a:r>
            <a:r>
              <a:rPr lang="da-DK" sz="2900" dirty="0" smtClean="0"/>
              <a:t> 999.999 </a:t>
            </a:r>
            <a:r>
              <a:rPr lang="da-DK" sz="2900" dirty="0"/>
              <a:t>følgere </a:t>
            </a:r>
          </a:p>
          <a:p>
            <a:r>
              <a:rPr lang="da-DK" sz="2900" dirty="0" err="1" smtClean="0"/>
              <a:t>Mega</a:t>
            </a:r>
            <a:r>
              <a:rPr lang="da-DK" sz="2900" dirty="0" smtClean="0"/>
              <a:t> </a:t>
            </a:r>
            <a:r>
              <a:rPr lang="da-DK" sz="2900" dirty="0" err="1" smtClean="0"/>
              <a:t>influencers</a:t>
            </a:r>
            <a:r>
              <a:rPr lang="da-DK" sz="2900" dirty="0" smtClean="0"/>
              <a:t> +1 mio. følgere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27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13941</TotalTime>
  <Words>94</Words>
  <Application>Microsoft Office PowerPoint</Application>
  <PresentationFormat>Skærmshow (4:3)</PresentationFormat>
  <Paragraphs>33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Copenhagen Business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Nana Emilie Grew</dc:creator>
  <cp:lastModifiedBy>e</cp:lastModifiedBy>
  <cp:revision>164</cp:revision>
  <dcterms:created xsi:type="dcterms:W3CDTF">2017-01-18T12:22:50Z</dcterms:created>
  <dcterms:modified xsi:type="dcterms:W3CDTF">2019-05-16T06:02:25Z</dcterms:modified>
</cp:coreProperties>
</file>